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22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05/02/2024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05/02/2024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05/02/2024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05/02/2024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05/02/2024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05/02/2024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05/02/2024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05/02/2024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05/02/2024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05/02/2024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05/02/2024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05/02/2024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12vnGx-iJA" TargetMode="External"/><Relationship Id="rId2" Type="http://schemas.openxmlformats.org/officeDocument/2006/relationships/hyperlink" Target="https://www.youtube.com/watch?v=AT0qcSlLhZQ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MxHGsv9vLAM" TargetMode="External"/><Relationship Id="rId4" Type="http://schemas.openxmlformats.org/officeDocument/2006/relationships/hyperlink" Target="https://www.youtube.com/watch?v=1uuvheg76e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3AEA7BE-B843-48E7-97E0-59082E67CE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100" y="1052736"/>
            <a:ext cx="8435280" cy="498316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FR" dirty="0"/>
              <a:t>Marco </a:t>
            </a:r>
            <a:r>
              <a:rPr lang="fr-FR" dirty="0" err="1"/>
              <a:t>Santagata</a:t>
            </a:r>
            <a:r>
              <a:rPr lang="fr-FR" dirty="0"/>
              <a:t> (</a:t>
            </a:r>
            <a:r>
              <a:rPr lang="fr-FR" dirty="0" err="1"/>
              <a:t>università</a:t>
            </a:r>
            <a:r>
              <a:rPr lang="fr-FR" dirty="0"/>
              <a:t> di Pisa) :</a:t>
            </a:r>
          </a:p>
          <a:p>
            <a:pPr marL="0" indent="0">
              <a:buNone/>
            </a:pPr>
            <a:r>
              <a:rPr lang="fr-FR" dirty="0"/>
              <a:t>	</a:t>
            </a:r>
            <a:endParaRPr lang="fr-FR" sz="1700" dirty="0"/>
          </a:p>
          <a:p>
            <a:pPr marL="0" indent="0">
              <a:buNone/>
            </a:pPr>
            <a:r>
              <a:rPr lang="fr-FR" dirty="0"/>
              <a:t>	- </a:t>
            </a:r>
            <a:r>
              <a:rPr lang="fr-FR" dirty="0" err="1"/>
              <a:t>Guittone</a:t>
            </a:r>
            <a:r>
              <a:rPr lang="fr-FR" dirty="0"/>
              <a:t> e </a:t>
            </a:r>
            <a:r>
              <a:rPr lang="fr-FR" dirty="0" err="1"/>
              <a:t>Guinizzelli</a:t>
            </a:r>
            <a:r>
              <a:rPr lang="fr-FR" dirty="0"/>
              <a:t>, </a:t>
            </a:r>
            <a:r>
              <a:rPr lang="fr-FR" dirty="0" err="1"/>
              <a:t>cortesi</a:t>
            </a:r>
            <a:r>
              <a:rPr lang="fr-FR" dirty="0"/>
              <a:t> e anti-</a:t>
            </a:r>
            <a:r>
              <a:rPr lang="fr-FR" dirty="0" err="1"/>
              <a:t>cortesi</a:t>
            </a:r>
            <a:r>
              <a:rPr lang="fr-FR" dirty="0"/>
              <a:t> </a:t>
            </a:r>
          </a:p>
          <a:p>
            <a:pPr marL="0" indent="0">
              <a:buNone/>
            </a:pPr>
            <a:r>
              <a:rPr lang="fr-FR" sz="2400" dirty="0"/>
              <a:t>	</a:t>
            </a:r>
            <a:r>
              <a:rPr lang="fr-FR" sz="2400" dirty="0">
                <a:hlinkClick r:id="rId2"/>
              </a:rPr>
              <a:t>https://www.youtube.com/watch?v=AT0qcSlLhZQ</a:t>
            </a:r>
            <a:endParaRPr lang="fr-FR" sz="2400" dirty="0"/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r>
              <a:rPr lang="fr-FR" dirty="0"/>
              <a:t>	- Firenze, la </a:t>
            </a:r>
            <a:r>
              <a:rPr lang="fr-FR" dirty="0" err="1"/>
              <a:t>reazione</a:t>
            </a:r>
            <a:r>
              <a:rPr lang="fr-FR" dirty="0"/>
              <a:t> </a:t>
            </a:r>
            <a:r>
              <a:rPr lang="fr-FR" dirty="0" err="1"/>
              <a:t>degli</a:t>
            </a:r>
            <a:r>
              <a:rPr lang="fr-FR" dirty="0"/>
              <a:t> </a:t>
            </a:r>
            <a:r>
              <a:rPr lang="fr-FR" dirty="0" err="1"/>
              <a:t>Stilnovisti</a:t>
            </a:r>
            <a:endParaRPr lang="fr-FR" dirty="0"/>
          </a:p>
          <a:p>
            <a:pPr marL="0" indent="0">
              <a:buNone/>
            </a:pPr>
            <a:r>
              <a:rPr lang="fr-FR" sz="2400" dirty="0"/>
              <a:t>	</a:t>
            </a:r>
            <a:r>
              <a:rPr lang="fr-FR" sz="2400" dirty="0">
                <a:hlinkClick r:id="rId3"/>
              </a:rPr>
              <a:t>https://www.youtube.com/watch?v=T12vnGx-iJA</a:t>
            </a:r>
            <a:endParaRPr lang="fr-FR" sz="2400" dirty="0"/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r>
              <a:rPr lang="fr-FR" sz="3500" dirty="0"/>
              <a:t>	- I </a:t>
            </a:r>
            <a:r>
              <a:rPr lang="fr-FR" sz="3500" dirty="0" err="1"/>
              <a:t>tratti</a:t>
            </a:r>
            <a:r>
              <a:rPr lang="fr-FR" sz="3500" dirty="0"/>
              <a:t> </a:t>
            </a:r>
            <a:r>
              <a:rPr lang="fr-FR" sz="3500" dirty="0" err="1"/>
              <a:t>salienti</a:t>
            </a:r>
            <a:r>
              <a:rPr lang="fr-FR" sz="3500" dirty="0"/>
              <a:t> </a:t>
            </a:r>
            <a:r>
              <a:rPr lang="fr-FR" sz="3500" dirty="0" err="1"/>
              <a:t>dello</a:t>
            </a:r>
            <a:r>
              <a:rPr lang="fr-FR" sz="3500" dirty="0"/>
              <a:t> </a:t>
            </a:r>
            <a:r>
              <a:rPr lang="fr-FR" sz="3500" dirty="0" err="1"/>
              <a:t>stilnovismo</a:t>
            </a:r>
            <a:endParaRPr lang="fr-FR" sz="3500" dirty="0"/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sz="3200" dirty="0">
                <a:hlinkClick r:id="rId4"/>
              </a:rPr>
              <a:t>https://www.youtube.com/watch?v=1uuvheg76eE</a:t>
            </a:r>
            <a:endParaRPr lang="fr-FR" sz="3200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Il Dolce </a:t>
            </a:r>
            <a:r>
              <a:rPr lang="fr-FR" dirty="0" err="1"/>
              <a:t>Stil</a:t>
            </a:r>
            <a:r>
              <a:rPr lang="fr-FR" dirty="0"/>
              <a:t> Novo  -  </a:t>
            </a:r>
            <a:r>
              <a:rPr lang="fr-FR" dirty="0" err="1"/>
              <a:t>presentazione</a:t>
            </a:r>
            <a:r>
              <a:rPr lang="fr-FR" dirty="0"/>
              <a:t> </a:t>
            </a:r>
            <a:r>
              <a:rPr lang="fr-FR" dirty="0" err="1"/>
              <a:t>storica</a:t>
            </a:r>
            <a:r>
              <a:rPr lang="fr-FR" dirty="0"/>
              <a:t>  </a:t>
            </a:r>
            <a:r>
              <a:rPr lang="fr-FR" b="1" i="1" dirty="0">
                <a:solidFill>
                  <a:srgbClr val="FF0000"/>
                </a:solidFill>
              </a:rPr>
              <a:t>(</a:t>
            </a:r>
            <a:r>
              <a:rPr lang="fr-FR" b="1" i="1" u="sng" dirty="0">
                <a:solidFill>
                  <a:srgbClr val="FF0000"/>
                </a:solidFill>
              </a:rPr>
              <a:t>da </a:t>
            </a:r>
            <a:r>
              <a:rPr lang="fr-FR" b="1" i="1" u="sng" dirty="0" err="1">
                <a:solidFill>
                  <a:srgbClr val="FF0000"/>
                </a:solidFill>
              </a:rPr>
              <a:t>sintetizzare</a:t>
            </a:r>
            <a:r>
              <a:rPr lang="fr-FR" b="1" i="1" dirty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fr-FR" sz="2400" dirty="0">
                <a:hlinkClick r:id="rId5"/>
              </a:rPr>
              <a:t>https://www.youtube.com/watch?v=MxHGsv9vLAM</a:t>
            </a:r>
            <a:endParaRPr lang="fr-FR" sz="2400" dirty="0"/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95A5A325-CA0C-4D81-7E34-95E47A245434}"/>
              </a:ext>
            </a:extLst>
          </p:cNvPr>
          <p:cNvSpPr txBox="1">
            <a:spLocks/>
          </p:cNvSpPr>
          <p:nvPr/>
        </p:nvSpPr>
        <p:spPr>
          <a:xfrm>
            <a:off x="645780" y="0"/>
            <a:ext cx="8229600" cy="828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b="1" dirty="0"/>
              <a:t>Linguistique diachronique</a:t>
            </a:r>
            <a:r>
              <a:rPr lang="fr-FR" sz="1600" dirty="0"/>
              <a:t>  - </a:t>
            </a:r>
            <a:r>
              <a:rPr lang="fr-FR" sz="1600" b="1" dirty="0"/>
              <a:t>L6ITLDIA   -  année 2023-2024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6322094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106</Words>
  <Application>Microsoft Office PowerPoint</Application>
  <PresentationFormat>Affichage à l'écran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Linguistique diachronique  -  L5IT2LCE  -  année 2018-2019</dc:title>
  <dc:creator>isabella</dc:creator>
  <cp:lastModifiedBy>Isabella Montersino</cp:lastModifiedBy>
  <cp:revision>28</cp:revision>
  <dcterms:created xsi:type="dcterms:W3CDTF">2019-04-08T18:57:59Z</dcterms:created>
  <dcterms:modified xsi:type="dcterms:W3CDTF">2024-02-05T17:20:28Z</dcterms:modified>
</cp:coreProperties>
</file>